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CCF3-8891-48A3-A850-0AC35D4CBC0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9DAE1-D054-408C-96D5-2EB8A6538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8754" y="483326"/>
            <a:ext cx="7463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4800" dirty="0" smtClean="0">
                <a:solidFill>
                  <a:srgbClr val="002060"/>
                </a:solidFill>
              </a:rPr>
              <a:t>الفصل الثاني:أُشارِكُ في حَياة الأُسرَة.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5209" y="-164078"/>
            <a:ext cx="2653668" cy="5779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52711"/>
            <a:ext cx="6310489" cy="280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044" y="3002844"/>
            <a:ext cx="346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000" dirty="0" smtClean="0">
                <a:solidFill>
                  <a:srgbClr val="002060"/>
                </a:solidFill>
              </a:rPr>
              <a:t>لكلّ فرد من أفراد الأسرة عملٌ يقومُ بهِ.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05067" y="426720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dirty="0" smtClean="0"/>
              <a:t>م ١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3111" y="3928533"/>
            <a:ext cx="58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>
                <a:solidFill>
                  <a:srgbClr val="002060"/>
                </a:solidFill>
              </a:rPr>
              <a:t>م </a:t>
            </a:r>
            <a:r>
              <a:rPr lang="ar-LB" dirty="0" smtClean="0"/>
              <a:t>٢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240000" cy="73331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2400"/>
            <a:ext cx="12192000" cy="65836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892800" y="372533"/>
            <a:ext cx="4933244" cy="2054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3600" dirty="0" smtClean="0">
                <a:solidFill>
                  <a:srgbClr val="C00000"/>
                </a:solidFill>
              </a:rPr>
              <a:t>قولنا والعمل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336800" y="2799644"/>
            <a:ext cx="6547556" cy="405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dirty="0" smtClean="0">
                <a:solidFill>
                  <a:srgbClr val="C00000"/>
                </a:solidFill>
              </a:rPr>
              <a:t>لكلّ فرد من أفراد الأُسرةِ عملٌ يقومُ بهِ.</a:t>
            </a:r>
          </a:p>
          <a:p>
            <a:pPr algn="ctr"/>
            <a:r>
              <a:rPr lang="ar-LB" sz="4000" dirty="0" smtClean="0">
                <a:solidFill>
                  <a:srgbClr val="C00000"/>
                </a:solidFill>
              </a:rPr>
              <a:t>أُحب ُّ أن أُشارك في أعمال البيت.</a:t>
            </a: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38</Words>
  <Application>Microsoft Office PowerPoint</Application>
  <PresentationFormat>Widescreen</PresentationFormat>
  <Paragraphs>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</cp:revision>
  <dcterms:created xsi:type="dcterms:W3CDTF">2023-10-15T07:59:53Z</dcterms:created>
  <dcterms:modified xsi:type="dcterms:W3CDTF">2023-10-16T08:32:31Z</dcterms:modified>
</cp:coreProperties>
</file>